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57" d="100"/>
          <a:sy n="57" d="100"/>
        </p:scale>
        <p:origin x="-684" y="-84"/>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07/03/2018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216451"/>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2" name="TextBox 1"/>
          <p:cNvSpPr txBox="1"/>
          <p:nvPr/>
        </p:nvSpPr>
        <p:spPr>
          <a:xfrm>
            <a:off x="4304928" y="2852936"/>
            <a:ext cx="4206601" cy="707886"/>
          </a:xfrm>
          <a:prstGeom prst="rect">
            <a:avLst/>
          </a:prstGeom>
          <a:noFill/>
        </p:spPr>
        <p:txBody>
          <a:bodyPr wrap="none" rtlCol="0">
            <a:spAutoFit/>
          </a:bodyPr>
          <a:lstStyle/>
          <a:p>
            <a:r>
              <a:rPr lang="en-US" altLang="zh-CN" sz="4000" dirty="0" smtClean="0"/>
              <a:t>Promotion Report</a:t>
            </a:r>
            <a:endParaRPr lang="zh-CN" alt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Beihang</a:t>
            </a:r>
            <a:r>
              <a:rPr lang="en-US" altLang="zh-CN" sz="1600" dirty="0" smtClean="0">
                <a:latin typeface="宋体" panose="02010600030101010101" pitchFamily="2" charset="-122"/>
                <a:ea typeface="宋体" panose="02010600030101010101" pitchFamily="2" charset="-122"/>
              </a:rPr>
              <a:t>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710725" cy="338554"/>
          </a:xfrm>
          <a:prstGeom prst="rect">
            <a:avLst/>
          </a:prstGeom>
          <a:noFill/>
        </p:spPr>
        <p:txBody>
          <a:bodyPr wrap="none" rtlCol="0">
            <a:spAutoFit/>
          </a:bodyPr>
          <a:lstStyle/>
          <a:p>
            <a:r>
              <a:rPr lang="en-US" altLang="zh-CN" dirty="0" smtClean="0"/>
              <a:t>Role : </a:t>
            </a:r>
            <a:r>
              <a:rPr lang="en-US" altLang="zh-CN" dirty="0" smtClean="0"/>
              <a:t>Developer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a:t>
            </a:r>
            <a:r>
              <a:rPr lang="en-US" altLang="zh-CN" dirty="0" err="1" smtClean="0"/>
              <a:t>Inno</a:t>
            </a:r>
            <a:r>
              <a:rPr lang="en-US" altLang="zh-CN" dirty="0" smtClean="0"/>
              <a:t> Setup” script to write an Installation Package which can configure application automatically.</a:t>
            </a:r>
            <a:endParaRPr lang="zh-CN" altLang="en-US" dirty="0"/>
          </a:p>
        </p:txBody>
      </p:sp>
      <p:pic>
        <p:nvPicPr>
          <p:cNvPr id="6" name="Image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0952"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710725" cy="584775"/>
          </a:xfrm>
          <a:prstGeom prst="rect">
            <a:avLst/>
          </a:prstGeom>
          <a:noFill/>
        </p:spPr>
        <p:txBody>
          <a:bodyPr wrap="none" rtlCol="0">
            <a:spAutoFit/>
          </a:bodyPr>
          <a:lstStyle/>
          <a:p>
            <a:r>
              <a:rPr lang="en-US" altLang="zh-CN" dirty="0" smtClean="0"/>
              <a:t>Role </a:t>
            </a:r>
            <a:r>
              <a:rPr lang="en-US" altLang="zh-CN" dirty="0"/>
              <a:t>: </a:t>
            </a:r>
            <a:r>
              <a:rPr lang="en-US" altLang="zh-CN" dirty="0"/>
              <a:t>Developer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 Project</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a:t>
            </a:r>
            <a:r>
              <a:rPr lang="en-US" altLang="zh-CN" dirty="0"/>
              <a:t>Developer, </a:t>
            </a:r>
            <a:r>
              <a:rPr lang="en-US" altLang="zh-CN" dirty="0" smtClean="0"/>
              <a:t>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 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UI more friendly, I have design multiple animation module . And to improve the reliability of the PC application, 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well until the end of the RCN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642711"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a:t>Developer, </a:t>
            </a:r>
            <a:r>
              <a:rPr lang="en-US" altLang="zh-CN" dirty="0" smtClean="0"/>
              <a:t>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Preparation Tool ,a integrated GUI tool, which 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4864926" y="2188583"/>
            <a:ext cx="5041073" cy="4220052"/>
          </a:xfrm>
          <a:prstGeom prst="rect">
            <a:avLst/>
          </a:prstGeom>
        </p:spPr>
      </p:pic>
      <p:pic>
        <p:nvPicPr>
          <p:cNvPr id="21" name="Image4.1"/>
          <p:cNvPicPr>
            <a:picLocks noChangeAspect="1"/>
          </p:cNvPicPr>
          <p:nvPr/>
        </p:nvPicPr>
        <p:blipFill>
          <a:blip r:embed="rId7"/>
          <a:stretch>
            <a:fillRect/>
          </a:stretch>
        </p:blipFill>
        <p:spPr>
          <a:xfrm>
            <a:off x="4837413" y="1472318"/>
            <a:ext cx="4856249" cy="4035030"/>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Width: </a:t>
            </a:r>
            <a:r>
              <a:rPr lang="en-US" altLang="zh-CN" dirty="0" smtClean="0"/>
              <a:t>Touch more new tech,</a:t>
            </a:r>
          </a:p>
          <a:p>
            <a:r>
              <a:rPr lang="en-US" altLang="zh-CN" dirty="0" smtClean="0"/>
              <a:t>Such as : </a:t>
            </a:r>
            <a:r>
              <a:rPr lang="en-US" altLang="zh-CN" dirty="0" smtClean="0"/>
              <a:t>Web, </a:t>
            </a:r>
            <a:r>
              <a:rPr lang="en-US" altLang="zh-CN" dirty="0" smtClean="0"/>
              <a:t>front-end skills, Machine learning, block chain and so 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4007</TotalTime>
  <Words>1620</Words>
  <Application>Microsoft Office PowerPoint</Application>
  <PresentationFormat>A4 纸张(210x297 毫米)</PresentationFormat>
  <Paragraphs>97</Paragraphs>
  <Slides>10</Slides>
  <Notes>10</Notes>
  <HiddenSlides>0</HiddenSlides>
  <MMClips>1</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2067</cp:revision>
  <cp:lastPrinted>2015-01-20T09:18:00Z</cp:lastPrinted>
  <dcterms:created xsi:type="dcterms:W3CDTF">2012-05-07T05:36:00Z</dcterms:created>
  <dcterms:modified xsi:type="dcterms:W3CDTF">2018-03-07T02:08:16Z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